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7102475" cy="9388475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0F5C44-5DCE-41A9-B9FD-D555F95C2DD9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482A581A-7CE4-4052-B78C-5C42D0295F0D}">
      <dgm:prSet phldrT="[Texto]"/>
      <dgm:spPr/>
      <dgm:t>
        <a:bodyPr/>
        <a:lstStyle/>
        <a:p>
          <a:r>
            <a:rPr lang="es-ES" dirty="0" smtClean="0"/>
            <a:t>Dirección de Turismo.</a:t>
          </a:r>
          <a:endParaRPr lang="es-ES" dirty="0"/>
        </a:p>
      </dgm:t>
    </dgm:pt>
    <dgm:pt modelId="{9C1800BA-2B1E-4E88-8C5B-D58C5937537D}" type="parTrans" cxnId="{3F395CE9-A916-48C5-8F37-13F3D31A1228}">
      <dgm:prSet/>
      <dgm:spPr/>
      <dgm:t>
        <a:bodyPr/>
        <a:lstStyle/>
        <a:p>
          <a:endParaRPr lang="es-ES"/>
        </a:p>
      </dgm:t>
    </dgm:pt>
    <dgm:pt modelId="{799F3DF1-D424-453D-81BA-A72580CA9F3F}" type="sibTrans" cxnId="{3F395CE9-A916-48C5-8F37-13F3D31A1228}">
      <dgm:prSet/>
      <dgm:spPr/>
      <dgm:t>
        <a:bodyPr/>
        <a:lstStyle/>
        <a:p>
          <a:r>
            <a:rPr lang="es-ES" baseline="0" dirty="0" smtClean="0"/>
            <a:t>Lidia Elizabeth Camacho De Gante.</a:t>
          </a:r>
          <a:endParaRPr lang="es-ES" baseline="0" dirty="0"/>
        </a:p>
      </dgm:t>
    </dgm:pt>
    <dgm:pt modelId="{77D7B1B8-9F0F-42B9-BEB9-F0BAB679D9AA}" type="asst">
      <dgm:prSet phldrT="[Texto]"/>
      <dgm:spPr/>
      <dgm:t>
        <a:bodyPr/>
        <a:lstStyle/>
        <a:p>
          <a:r>
            <a:rPr lang="es-ES" dirty="0" smtClean="0"/>
            <a:t>Coordinación de Fomento a Productos de Agave Y Productos del Patrimonio Gastronómico Tenancinguense.</a:t>
          </a:r>
          <a:endParaRPr lang="es-ES" dirty="0"/>
        </a:p>
      </dgm:t>
    </dgm:pt>
    <dgm:pt modelId="{26180ED9-779E-40B3-9637-1029F04E8F6A}" type="parTrans" cxnId="{898D8524-70C0-4690-B0B9-9D61FABBAE98}">
      <dgm:prSet/>
      <dgm:spPr/>
      <dgm:t>
        <a:bodyPr/>
        <a:lstStyle/>
        <a:p>
          <a:endParaRPr lang="es-ES"/>
        </a:p>
      </dgm:t>
    </dgm:pt>
    <dgm:pt modelId="{3E16BCA4-A8F5-43B9-978A-D80887DFD997}" type="sibTrans" cxnId="{898D8524-70C0-4690-B0B9-9D61FABBAE98}">
      <dgm:prSet/>
      <dgm:spPr/>
      <dgm:t>
        <a:bodyPr/>
        <a:lstStyle/>
        <a:p>
          <a:r>
            <a:rPr lang="es-ES" dirty="0" smtClean="0"/>
            <a:t>Víctor Fernando Martínez Urbina.</a:t>
          </a:r>
          <a:endParaRPr lang="es-ES" dirty="0"/>
        </a:p>
      </dgm:t>
    </dgm:pt>
    <dgm:pt modelId="{B890CEC5-DCD6-4592-8829-72371C985088}">
      <dgm:prSet phldrT="[Texto]"/>
      <dgm:spPr/>
      <dgm:t>
        <a:bodyPr/>
        <a:lstStyle/>
        <a:p>
          <a:r>
            <a:rPr lang="es-ES" dirty="0" smtClean="0"/>
            <a:t>Secretaria.</a:t>
          </a:r>
          <a:endParaRPr lang="es-ES" dirty="0"/>
        </a:p>
      </dgm:t>
    </dgm:pt>
    <dgm:pt modelId="{8D544406-27B0-4F52-9FA1-E04434EF25C5}" type="parTrans" cxnId="{A4C81123-BB67-424F-86D1-261FB393DCF2}">
      <dgm:prSet/>
      <dgm:spPr/>
      <dgm:t>
        <a:bodyPr/>
        <a:lstStyle/>
        <a:p>
          <a:endParaRPr lang="es-ES"/>
        </a:p>
      </dgm:t>
    </dgm:pt>
    <dgm:pt modelId="{5B09AD9E-A0BB-4B06-93DB-BCCEBD429F98}" type="sibTrans" cxnId="{A4C81123-BB67-424F-86D1-261FB393DCF2}">
      <dgm:prSet/>
      <dgm:spPr/>
      <dgm:t>
        <a:bodyPr/>
        <a:lstStyle/>
        <a:p>
          <a:r>
            <a:rPr lang="es-ES" dirty="0" smtClean="0"/>
            <a:t>María Elena Estrada  Segura.</a:t>
          </a:r>
          <a:endParaRPr lang="es-ES" dirty="0"/>
        </a:p>
      </dgm:t>
    </dgm:pt>
    <dgm:pt modelId="{7B95DF26-14E6-4EB3-A197-EB6BCA127F8C}">
      <dgm:prSet phldrT="[Texto]"/>
      <dgm:spPr/>
      <dgm:t>
        <a:bodyPr/>
        <a:lstStyle/>
        <a:p>
          <a:r>
            <a:rPr lang="es-ES" dirty="0" smtClean="0"/>
            <a:t>Auxiliar Administrativo.</a:t>
          </a:r>
          <a:endParaRPr lang="es-ES" dirty="0"/>
        </a:p>
      </dgm:t>
    </dgm:pt>
    <dgm:pt modelId="{C9F4CBCD-E1F3-4F7A-8B48-81D3E2B99302}" type="parTrans" cxnId="{59FEE6C9-8AD5-42B4-890C-0790BAC2C4E6}">
      <dgm:prSet/>
      <dgm:spPr/>
      <dgm:t>
        <a:bodyPr/>
        <a:lstStyle/>
        <a:p>
          <a:endParaRPr lang="es-ES"/>
        </a:p>
      </dgm:t>
    </dgm:pt>
    <dgm:pt modelId="{F6BCFF60-C00E-4DB6-8902-42EFC6ACC051}" type="sibTrans" cxnId="{59FEE6C9-8AD5-42B4-890C-0790BAC2C4E6}">
      <dgm:prSet/>
      <dgm:spPr/>
      <dgm:t>
        <a:bodyPr/>
        <a:lstStyle/>
        <a:p>
          <a:r>
            <a:rPr lang="es-ES" dirty="0" smtClean="0"/>
            <a:t>Gloria Velásquez Hernández.</a:t>
          </a:r>
          <a:endParaRPr lang="es-ES" dirty="0"/>
        </a:p>
      </dgm:t>
    </dgm:pt>
    <dgm:pt modelId="{AD8D3124-1A33-4DAD-BDE6-D6908A29DE85}">
      <dgm:prSet phldrT="[Texto]"/>
      <dgm:spPr/>
      <dgm:t>
        <a:bodyPr/>
        <a:lstStyle/>
        <a:p>
          <a:r>
            <a:rPr lang="es-ES" dirty="0" smtClean="0"/>
            <a:t>Auxiliar Administrativo.</a:t>
          </a:r>
          <a:endParaRPr lang="es-ES" dirty="0"/>
        </a:p>
      </dgm:t>
    </dgm:pt>
    <dgm:pt modelId="{674883EE-FE91-4820-AD5F-87C05DFDF822}" type="parTrans" cxnId="{4136DB71-6BE2-440A-ADA3-479F701F4514}">
      <dgm:prSet/>
      <dgm:spPr/>
      <dgm:t>
        <a:bodyPr/>
        <a:lstStyle/>
        <a:p>
          <a:endParaRPr lang="es-ES"/>
        </a:p>
      </dgm:t>
    </dgm:pt>
    <dgm:pt modelId="{4151367B-0AE5-4F01-B722-0C42AEC89ADC}" type="sibTrans" cxnId="{4136DB71-6BE2-440A-ADA3-479F701F4514}">
      <dgm:prSet/>
      <dgm:spPr/>
      <dgm:t>
        <a:bodyPr/>
        <a:lstStyle/>
        <a:p>
          <a:r>
            <a:rPr lang="es-ES" dirty="0" smtClean="0"/>
            <a:t>Osvaldo </a:t>
          </a:r>
          <a:r>
            <a:rPr lang="es-ES" smtClean="0"/>
            <a:t>Vargas Pulido.</a:t>
          </a:r>
          <a:endParaRPr lang="es-ES"/>
        </a:p>
      </dgm:t>
    </dgm:pt>
    <dgm:pt modelId="{505F9554-484B-4C8A-8211-0F475C8B7789}">
      <dgm:prSet/>
      <dgm:spPr/>
      <dgm:t>
        <a:bodyPr/>
        <a:lstStyle/>
        <a:p>
          <a:r>
            <a:rPr lang="es-ES" dirty="0" smtClean="0"/>
            <a:t>Administrativo.</a:t>
          </a:r>
          <a:endParaRPr lang="es-ES" dirty="0"/>
        </a:p>
      </dgm:t>
    </dgm:pt>
    <dgm:pt modelId="{9F882714-1814-47C1-96BB-9307B1952896}" type="parTrans" cxnId="{7BB3ABB0-0459-41D7-86AC-C8AA5AA8BAFB}">
      <dgm:prSet/>
      <dgm:spPr/>
      <dgm:t>
        <a:bodyPr/>
        <a:lstStyle/>
        <a:p>
          <a:endParaRPr lang="es-ES"/>
        </a:p>
      </dgm:t>
    </dgm:pt>
    <dgm:pt modelId="{8C251070-F80D-4ED7-ADA6-6B5F22953E0A}" type="sibTrans" cxnId="{7BB3ABB0-0459-41D7-86AC-C8AA5AA8BAFB}">
      <dgm:prSet/>
      <dgm:spPr/>
      <dgm:t>
        <a:bodyPr/>
        <a:lstStyle/>
        <a:p>
          <a:r>
            <a:rPr lang="es-ES" dirty="0" smtClean="0"/>
            <a:t>José Manuel Arenas Domínguez.</a:t>
          </a:r>
          <a:endParaRPr lang="es-ES" dirty="0"/>
        </a:p>
      </dgm:t>
    </dgm:pt>
    <dgm:pt modelId="{4FB21978-8285-4141-91ED-DB2E6BF95846}">
      <dgm:prSet/>
      <dgm:spPr/>
      <dgm:t>
        <a:bodyPr/>
        <a:lstStyle/>
        <a:p>
          <a:r>
            <a:rPr lang="es-ES" dirty="0" smtClean="0"/>
            <a:t>Auxiliar Administrativo.</a:t>
          </a:r>
          <a:endParaRPr lang="es-ES" dirty="0"/>
        </a:p>
      </dgm:t>
    </dgm:pt>
    <dgm:pt modelId="{9DCB569A-2876-4004-A2F0-237E6E8CB2A3}" type="parTrans" cxnId="{B9960461-458D-4C1F-BBC2-0FF38D84C148}">
      <dgm:prSet/>
      <dgm:spPr/>
      <dgm:t>
        <a:bodyPr/>
        <a:lstStyle/>
        <a:p>
          <a:endParaRPr lang="es-ES"/>
        </a:p>
      </dgm:t>
    </dgm:pt>
    <dgm:pt modelId="{91916BDD-8689-4BFF-8400-07A6CA604A0B}" type="sibTrans" cxnId="{B9960461-458D-4C1F-BBC2-0FF38D84C148}">
      <dgm:prSet/>
      <dgm:spPr/>
      <dgm:t>
        <a:bodyPr/>
        <a:lstStyle/>
        <a:p>
          <a:r>
            <a:rPr lang="es-ES" dirty="0" smtClean="0"/>
            <a:t>David Héctor García Herrera.</a:t>
          </a:r>
          <a:endParaRPr lang="es-ES" dirty="0"/>
        </a:p>
      </dgm:t>
    </dgm:pt>
    <dgm:pt modelId="{EB2EE107-B4C4-432C-B30F-58D9FE49CA77}" type="pres">
      <dgm:prSet presAssocID="{D90F5C44-5DCE-41A9-B9FD-D555F95C2DD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3885A88-8048-4932-8EA0-9A694DE7D6F6}" type="pres">
      <dgm:prSet presAssocID="{482A581A-7CE4-4052-B78C-5C42D0295F0D}" presName="hierRoot1" presStyleCnt="0">
        <dgm:presLayoutVars>
          <dgm:hierBranch val="init"/>
        </dgm:presLayoutVars>
      </dgm:prSet>
      <dgm:spPr/>
    </dgm:pt>
    <dgm:pt modelId="{542AA80B-A5F0-4CBD-AA52-E957A58AD357}" type="pres">
      <dgm:prSet presAssocID="{482A581A-7CE4-4052-B78C-5C42D0295F0D}" presName="rootComposite1" presStyleCnt="0"/>
      <dgm:spPr/>
    </dgm:pt>
    <dgm:pt modelId="{772DCD66-02E7-4068-96D4-AE8DC4909339}" type="pres">
      <dgm:prSet presAssocID="{482A581A-7CE4-4052-B78C-5C42D0295F0D}" presName="rootText1" presStyleLbl="node0" presStyleIdx="0" presStyleCnt="1" custScaleX="105971" custScaleY="125908">
        <dgm:presLayoutVars>
          <dgm:chMax/>
          <dgm:chPref val="3"/>
        </dgm:presLayoutVars>
      </dgm:prSet>
      <dgm:spPr/>
      <dgm:t>
        <a:bodyPr/>
        <a:lstStyle/>
        <a:p>
          <a:endParaRPr lang="es-ES"/>
        </a:p>
      </dgm:t>
    </dgm:pt>
    <dgm:pt modelId="{FC0F879D-8C95-4847-A34A-BA91BA96B984}" type="pres">
      <dgm:prSet presAssocID="{482A581A-7CE4-4052-B78C-5C42D0295F0D}" presName="titleText1" presStyleLbl="fgAcc0" presStyleIdx="0" presStyleCnt="1" custScaleX="134121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616164FF-0FB5-4C7A-B97C-D1B8E3138BBA}" type="pres">
      <dgm:prSet presAssocID="{482A581A-7CE4-4052-B78C-5C42D0295F0D}" presName="rootConnector1" presStyleLbl="node1" presStyleIdx="0" presStyleCnt="5"/>
      <dgm:spPr/>
      <dgm:t>
        <a:bodyPr/>
        <a:lstStyle/>
        <a:p>
          <a:endParaRPr lang="es-ES"/>
        </a:p>
      </dgm:t>
    </dgm:pt>
    <dgm:pt modelId="{2AB59FE1-AE01-43F7-A2E4-AD065C77479F}" type="pres">
      <dgm:prSet presAssocID="{482A581A-7CE4-4052-B78C-5C42D0295F0D}" presName="hierChild2" presStyleCnt="0"/>
      <dgm:spPr/>
    </dgm:pt>
    <dgm:pt modelId="{D44A3C79-619B-4285-BA1A-359C2020BAC2}" type="pres">
      <dgm:prSet presAssocID="{8D544406-27B0-4F52-9FA1-E04434EF25C5}" presName="Name37" presStyleLbl="parChTrans1D2" presStyleIdx="0" presStyleCnt="6"/>
      <dgm:spPr/>
      <dgm:t>
        <a:bodyPr/>
        <a:lstStyle/>
        <a:p>
          <a:endParaRPr lang="es-ES"/>
        </a:p>
      </dgm:t>
    </dgm:pt>
    <dgm:pt modelId="{1C254F53-3650-4707-9F0E-1094CFEFFE42}" type="pres">
      <dgm:prSet presAssocID="{B890CEC5-DCD6-4592-8829-72371C985088}" presName="hierRoot2" presStyleCnt="0">
        <dgm:presLayoutVars>
          <dgm:hierBranch val="init"/>
        </dgm:presLayoutVars>
      </dgm:prSet>
      <dgm:spPr/>
    </dgm:pt>
    <dgm:pt modelId="{0AD8BCE4-E4E9-43EC-A474-3A16A4071843}" type="pres">
      <dgm:prSet presAssocID="{B890CEC5-DCD6-4592-8829-72371C985088}" presName="rootComposite" presStyleCnt="0"/>
      <dgm:spPr/>
    </dgm:pt>
    <dgm:pt modelId="{34B899B8-A9C7-459E-9114-68F3B2744A82}" type="pres">
      <dgm:prSet presAssocID="{B890CEC5-DCD6-4592-8829-72371C985088}" presName="rootText" presStyleLbl="node1" presStyleIdx="0" presStyleCnt="5">
        <dgm:presLayoutVars>
          <dgm:chMax/>
          <dgm:chPref val="3"/>
        </dgm:presLayoutVars>
      </dgm:prSet>
      <dgm:spPr/>
      <dgm:t>
        <a:bodyPr/>
        <a:lstStyle/>
        <a:p>
          <a:endParaRPr lang="es-ES"/>
        </a:p>
      </dgm:t>
    </dgm:pt>
    <dgm:pt modelId="{A9E8B350-E39C-41BD-8A81-8D5D002594B6}" type="pres">
      <dgm:prSet presAssocID="{B890CEC5-DCD6-4592-8829-72371C985088}" presName="titleText2" presStyleLbl="fgAcc1" presStyleIdx="0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B0061348-62A3-4EF2-8827-93188D8C81F4}" type="pres">
      <dgm:prSet presAssocID="{B890CEC5-DCD6-4592-8829-72371C985088}" presName="rootConnector" presStyleLbl="node2" presStyleIdx="0" presStyleCnt="0"/>
      <dgm:spPr/>
      <dgm:t>
        <a:bodyPr/>
        <a:lstStyle/>
        <a:p>
          <a:endParaRPr lang="es-ES"/>
        </a:p>
      </dgm:t>
    </dgm:pt>
    <dgm:pt modelId="{E3F47BA5-DC6A-4A4E-8369-29A55AC2A8C2}" type="pres">
      <dgm:prSet presAssocID="{B890CEC5-DCD6-4592-8829-72371C985088}" presName="hierChild4" presStyleCnt="0"/>
      <dgm:spPr/>
    </dgm:pt>
    <dgm:pt modelId="{42C50087-3B39-4EC3-9E9E-B152360EFC15}" type="pres">
      <dgm:prSet presAssocID="{B890CEC5-DCD6-4592-8829-72371C985088}" presName="hierChild5" presStyleCnt="0"/>
      <dgm:spPr/>
    </dgm:pt>
    <dgm:pt modelId="{AF93A3F8-C145-4C1B-B96D-A7DB31157412}" type="pres">
      <dgm:prSet presAssocID="{9F882714-1814-47C1-96BB-9307B1952896}" presName="Name37" presStyleLbl="parChTrans1D2" presStyleIdx="1" presStyleCnt="6"/>
      <dgm:spPr/>
      <dgm:t>
        <a:bodyPr/>
        <a:lstStyle/>
        <a:p>
          <a:endParaRPr lang="es-ES"/>
        </a:p>
      </dgm:t>
    </dgm:pt>
    <dgm:pt modelId="{306415A1-9A64-478C-8FB0-A3015DD01A25}" type="pres">
      <dgm:prSet presAssocID="{505F9554-484B-4C8A-8211-0F475C8B7789}" presName="hierRoot2" presStyleCnt="0">
        <dgm:presLayoutVars>
          <dgm:hierBranch val="init"/>
        </dgm:presLayoutVars>
      </dgm:prSet>
      <dgm:spPr/>
    </dgm:pt>
    <dgm:pt modelId="{6E68F769-136E-4CCF-8944-591B15E448A9}" type="pres">
      <dgm:prSet presAssocID="{505F9554-484B-4C8A-8211-0F475C8B7789}" presName="rootComposite" presStyleCnt="0"/>
      <dgm:spPr/>
    </dgm:pt>
    <dgm:pt modelId="{DFF73B96-F3E8-409D-B81E-5D7E1C3AB5EF}" type="pres">
      <dgm:prSet presAssocID="{505F9554-484B-4C8A-8211-0F475C8B7789}" presName="rootText" presStyleLbl="node1" presStyleIdx="1" presStyleCnt="5">
        <dgm:presLayoutVars>
          <dgm:chMax/>
          <dgm:chPref val="3"/>
        </dgm:presLayoutVars>
      </dgm:prSet>
      <dgm:spPr/>
      <dgm:t>
        <a:bodyPr/>
        <a:lstStyle/>
        <a:p>
          <a:endParaRPr lang="es-ES"/>
        </a:p>
      </dgm:t>
    </dgm:pt>
    <dgm:pt modelId="{7037558F-CE52-41AC-850C-BC4FDF96CD46}" type="pres">
      <dgm:prSet presAssocID="{505F9554-484B-4C8A-8211-0F475C8B7789}" presName="titleText2" presStyleLbl="fgAcc1" presStyleIdx="1" presStyleCnt="5" custScaleX="114073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E338CC0A-9F24-472F-8585-0E904852540D}" type="pres">
      <dgm:prSet presAssocID="{505F9554-484B-4C8A-8211-0F475C8B7789}" presName="rootConnector" presStyleLbl="node2" presStyleIdx="0" presStyleCnt="0"/>
      <dgm:spPr/>
      <dgm:t>
        <a:bodyPr/>
        <a:lstStyle/>
        <a:p>
          <a:endParaRPr lang="es-ES"/>
        </a:p>
      </dgm:t>
    </dgm:pt>
    <dgm:pt modelId="{CF367759-B69E-40DF-B53B-42F6D9035F7F}" type="pres">
      <dgm:prSet presAssocID="{505F9554-484B-4C8A-8211-0F475C8B7789}" presName="hierChild4" presStyleCnt="0"/>
      <dgm:spPr/>
    </dgm:pt>
    <dgm:pt modelId="{21AB6DFC-6FA2-486F-8272-502BCD60588D}" type="pres">
      <dgm:prSet presAssocID="{505F9554-484B-4C8A-8211-0F475C8B7789}" presName="hierChild5" presStyleCnt="0"/>
      <dgm:spPr/>
    </dgm:pt>
    <dgm:pt modelId="{C81B2CAF-AF9E-4F6B-8265-DFF8D4C79785}" type="pres">
      <dgm:prSet presAssocID="{9DCB569A-2876-4004-A2F0-237E6E8CB2A3}" presName="Name37" presStyleLbl="parChTrans1D2" presStyleIdx="2" presStyleCnt="6"/>
      <dgm:spPr/>
      <dgm:t>
        <a:bodyPr/>
        <a:lstStyle/>
        <a:p>
          <a:endParaRPr lang="es-ES"/>
        </a:p>
      </dgm:t>
    </dgm:pt>
    <dgm:pt modelId="{8E3C7067-26E9-43B8-953E-921FF75F2D1E}" type="pres">
      <dgm:prSet presAssocID="{4FB21978-8285-4141-91ED-DB2E6BF95846}" presName="hierRoot2" presStyleCnt="0">
        <dgm:presLayoutVars>
          <dgm:hierBranch val="init"/>
        </dgm:presLayoutVars>
      </dgm:prSet>
      <dgm:spPr/>
    </dgm:pt>
    <dgm:pt modelId="{71070F33-4093-4C2C-97A8-F071AC99135A}" type="pres">
      <dgm:prSet presAssocID="{4FB21978-8285-4141-91ED-DB2E6BF95846}" presName="rootComposite" presStyleCnt="0"/>
      <dgm:spPr/>
    </dgm:pt>
    <dgm:pt modelId="{411192D0-A679-4BCF-A99C-5C5E2289BDEE}" type="pres">
      <dgm:prSet presAssocID="{4FB21978-8285-4141-91ED-DB2E6BF95846}" presName="rootText" presStyleLbl="node1" presStyleIdx="2" presStyleCnt="5">
        <dgm:presLayoutVars>
          <dgm:chMax/>
          <dgm:chPref val="3"/>
        </dgm:presLayoutVars>
      </dgm:prSet>
      <dgm:spPr/>
      <dgm:t>
        <a:bodyPr/>
        <a:lstStyle/>
        <a:p>
          <a:endParaRPr lang="es-ES"/>
        </a:p>
      </dgm:t>
    </dgm:pt>
    <dgm:pt modelId="{0F4BE508-79C6-4690-AEBB-2EAB95117D2B}" type="pres">
      <dgm:prSet presAssocID="{4FB21978-8285-4141-91ED-DB2E6BF95846}" presName="titleText2" presStyleLbl="fgAcc1" presStyleIdx="2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1C537149-1F9C-48DF-8A10-7A17EC535B55}" type="pres">
      <dgm:prSet presAssocID="{4FB21978-8285-4141-91ED-DB2E6BF95846}" presName="rootConnector" presStyleLbl="node2" presStyleIdx="0" presStyleCnt="0"/>
      <dgm:spPr/>
      <dgm:t>
        <a:bodyPr/>
        <a:lstStyle/>
        <a:p>
          <a:endParaRPr lang="es-ES"/>
        </a:p>
      </dgm:t>
    </dgm:pt>
    <dgm:pt modelId="{C98AF758-F6AD-4E9D-B235-8B521A6F4CE6}" type="pres">
      <dgm:prSet presAssocID="{4FB21978-8285-4141-91ED-DB2E6BF95846}" presName="hierChild4" presStyleCnt="0"/>
      <dgm:spPr/>
    </dgm:pt>
    <dgm:pt modelId="{6AB1B630-D2AA-491A-8F28-C03572598790}" type="pres">
      <dgm:prSet presAssocID="{4FB21978-8285-4141-91ED-DB2E6BF95846}" presName="hierChild5" presStyleCnt="0"/>
      <dgm:spPr/>
    </dgm:pt>
    <dgm:pt modelId="{BCFFA783-ABFF-4FC4-B644-A080368695A9}" type="pres">
      <dgm:prSet presAssocID="{C9F4CBCD-E1F3-4F7A-8B48-81D3E2B99302}" presName="Name37" presStyleLbl="parChTrans1D2" presStyleIdx="3" presStyleCnt="6"/>
      <dgm:spPr/>
      <dgm:t>
        <a:bodyPr/>
        <a:lstStyle/>
        <a:p>
          <a:endParaRPr lang="es-ES"/>
        </a:p>
      </dgm:t>
    </dgm:pt>
    <dgm:pt modelId="{A68FA249-FA17-4794-BEAE-2CAE4B0C246D}" type="pres">
      <dgm:prSet presAssocID="{7B95DF26-14E6-4EB3-A197-EB6BCA127F8C}" presName="hierRoot2" presStyleCnt="0">
        <dgm:presLayoutVars>
          <dgm:hierBranch val="init"/>
        </dgm:presLayoutVars>
      </dgm:prSet>
      <dgm:spPr/>
    </dgm:pt>
    <dgm:pt modelId="{4AB5DE2F-BA69-40AF-8F11-9DF513393826}" type="pres">
      <dgm:prSet presAssocID="{7B95DF26-14E6-4EB3-A197-EB6BCA127F8C}" presName="rootComposite" presStyleCnt="0"/>
      <dgm:spPr/>
    </dgm:pt>
    <dgm:pt modelId="{BFF9C559-E32B-4F16-A6C6-A3C449DEC620}" type="pres">
      <dgm:prSet presAssocID="{7B95DF26-14E6-4EB3-A197-EB6BCA127F8C}" presName="rootText" presStyleLbl="node1" presStyleIdx="3" presStyleCnt="5">
        <dgm:presLayoutVars>
          <dgm:chMax/>
          <dgm:chPref val="3"/>
        </dgm:presLayoutVars>
      </dgm:prSet>
      <dgm:spPr/>
      <dgm:t>
        <a:bodyPr/>
        <a:lstStyle/>
        <a:p>
          <a:endParaRPr lang="es-ES"/>
        </a:p>
      </dgm:t>
    </dgm:pt>
    <dgm:pt modelId="{88685461-1433-4500-85F2-549654BE34F0}" type="pres">
      <dgm:prSet presAssocID="{7B95DF26-14E6-4EB3-A197-EB6BCA127F8C}" presName="titleText2" presStyleLbl="fgAcc1" presStyleIdx="3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59AA6620-998C-4B9D-880B-03E94EA7079F}" type="pres">
      <dgm:prSet presAssocID="{7B95DF26-14E6-4EB3-A197-EB6BCA127F8C}" presName="rootConnector" presStyleLbl="node2" presStyleIdx="0" presStyleCnt="0"/>
      <dgm:spPr/>
      <dgm:t>
        <a:bodyPr/>
        <a:lstStyle/>
        <a:p>
          <a:endParaRPr lang="es-ES"/>
        </a:p>
      </dgm:t>
    </dgm:pt>
    <dgm:pt modelId="{D62ADEC0-BE85-43A8-B26E-52825FB01CB5}" type="pres">
      <dgm:prSet presAssocID="{7B95DF26-14E6-4EB3-A197-EB6BCA127F8C}" presName="hierChild4" presStyleCnt="0"/>
      <dgm:spPr/>
    </dgm:pt>
    <dgm:pt modelId="{664A25DA-BC73-49B9-9CC6-B42FE42C0110}" type="pres">
      <dgm:prSet presAssocID="{7B95DF26-14E6-4EB3-A197-EB6BCA127F8C}" presName="hierChild5" presStyleCnt="0"/>
      <dgm:spPr/>
    </dgm:pt>
    <dgm:pt modelId="{8FA1C380-49CB-4520-9C58-B3B194C6EC7C}" type="pres">
      <dgm:prSet presAssocID="{674883EE-FE91-4820-AD5F-87C05DFDF822}" presName="Name37" presStyleLbl="parChTrans1D2" presStyleIdx="4" presStyleCnt="6"/>
      <dgm:spPr/>
      <dgm:t>
        <a:bodyPr/>
        <a:lstStyle/>
        <a:p>
          <a:endParaRPr lang="es-ES"/>
        </a:p>
      </dgm:t>
    </dgm:pt>
    <dgm:pt modelId="{412DAA26-9A63-4BBD-8F61-4D77B3D7B665}" type="pres">
      <dgm:prSet presAssocID="{AD8D3124-1A33-4DAD-BDE6-D6908A29DE85}" presName="hierRoot2" presStyleCnt="0">
        <dgm:presLayoutVars>
          <dgm:hierBranch val="init"/>
        </dgm:presLayoutVars>
      </dgm:prSet>
      <dgm:spPr/>
    </dgm:pt>
    <dgm:pt modelId="{19EBB909-E5BA-4B72-9E52-6B603718951A}" type="pres">
      <dgm:prSet presAssocID="{AD8D3124-1A33-4DAD-BDE6-D6908A29DE85}" presName="rootComposite" presStyleCnt="0"/>
      <dgm:spPr/>
    </dgm:pt>
    <dgm:pt modelId="{14280082-3DFB-408A-A004-213B3DC76E05}" type="pres">
      <dgm:prSet presAssocID="{AD8D3124-1A33-4DAD-BDE6-D6908A29DE85}" presName="rootText" presStyleLbl="node1" presStyleIdx="4" presStyleCnt="5">
        <dgm:presLayoutVars>
          <dgm:chMax/>
          <dgm:chPref val="3"/>
        </dgm:presLayoutVars>
      </dgm:prSet>
      <dgm:spPr/>
      <dgm:t>
        <a:bodyPr/>
        <a:lstStyle/>
        <a:p>
          <a:endParaRPr lang="es-ES"/>
        </a:p>
      </dgm:t>
    </dgm:pt>
    <dgm:pt modelId="{E8D21749-6D65-4BD3-A25E-7F3985CC49B1}" type="pres">
      <dgm:prSet presAssocID="{AD8D3124-1A33-4DAD-BDE6-D6908A29DE85}" presName="titleText2" presStyleLbl="fgAcc1" presStyleIdx="4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85CBFCF7-56A3-4A30-87B5-E42A91F843C8}" type="pres">
      <dgm:prSet presAssocID="{AD8D3124-1A33-4DAD-BDE6-D6908A29DE85}" presName="rootConnector" presStyleLbl="node2" presStyleIdx="0" presStyleCnt="0"/>
      <dgm:spPr/>
      <dgm:t>
        <a:bodyPr/>
        <a:lstStyle/>
        <a:p>
          <a:endParaRPr lang="es-ES"/>
        </a:p>
      </dgm:t>
    </dgm:pt>
    <dgm:pt modelId="{06580F27-EC43-4F1B-B5DC-C054C921F10E}" type="pres">
      <dgm:prSet presAssocID="{AD8D3124-1A33-4DAD-BDE6-D6908A29DE85}" presName="hierChild4" presStyleCnt="0"/>
      <dgm:spPr/>
    </dgm:pt>
    <dgm:pt modelId="{CE1990CF-102D-4179-9586-ABF98E308C15}" type="pres">
      <dgm:prSet presAssocID="{AD8D3124-1A33-4DAD-BDE6-D6908A29DE85}" presName="hierChild5" presStyleCnt="0"/>
      <dgm:spPr/>
    </dgm:pt>
    <dgm:pt modelId="{2525AA15-2E60-4CBA-8114-D20CE9DC3152}" type="pres">
      <dgm:prSet presAssocID="{482A581A-7CE4-4052-B78C-5C42D0295F0D}" presName="hierChild3" presStyleCnt="0"/>
      <dgm:spPr/>
    </dgm:pt>
    <dgm:pt modelId="{DEE2F3D0-D77F-44D1-AA57-C5877F27D8BC}" type="pres">
      <dgm:prSet presAssocID="{26180ED9-779E-40B3-9637-1029F04E8F6A}" presName="Name96" presStyleLbl="parChTrans1D2" presStyleIdx="5" presStyleCnt="6"/>
      <dgm:spPr/>
      <dgm:t>
        <a:bodyPr/>
        <a:lstStyle/>
        <a:p>
          <a:endParaRPr lang="es-ES"/>
        </a:p>
      </dgm:t>
    </dgm:pt>
    <dgm:pt modelId="{A68F712D-1945-42E9-9E58-EE1FF6CBC4C8}" type="pres">
      <dgm:prSet presAssocID="{77D7B1B8-9F0F-42B9-BEB9-F0BAB679D9AA}" presName="hierRoot3" presStyleCnt="0">
        <dgm:presLayoutVars>
          <dgm:hierBranch val="init"/>
        </dgm:presLayoutVars>
      </dgm:prSet>
      <dgm:spPr/>
    </dgm:pt>
    <dgm:pt modelId="{9F319CE0-CE91-4152-BD02-7F8C520EB591}" type="pres">
      <dgm:prSet presAssocID="{77D7B1B8-9F0F-42B9-BEB9-F0BAB679D9AA}" presName="rootComposite3" presStyleCnt="0"/>
      <dgm:spPr/>
    </dgm:pt>
    <dgm:pt modelId="{A27967ED-B620-4B69-A738-AE7CDEB614FB}" type="pres">
      <dgm:prSet presAssocID="{77D7B1B8-9F0F-42B9-BEB9-F0BAB679D9AA}" presName="rootText3" presStyleLbl="asst1" presStyleIdx="0" presStyleCnt="1" custScaleX="145059" custScaleY="1314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7DEEF0-B9A8-4BEA-A6DC-FD708E098207}" type="pres">
      <dgm:prSet presAssocID="{77D7B1B8-9F0F-42B9-BEB9-F0BAB679D9AA}" presName="titleText3" presStyleLbl="fgAcc2" presStyleIdx="0" presStyleCnt="1" custScaleX="133451" custLinFactNeighborX="-2028" custLinFactNeighborY="28184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1A9F0117-4259-454E-BEE1-CEB36C50A049}" type="pres">
      <dgm:prSet presAssocID="{77D7B1B8-9F0F-42B9-BEB9-F0BAB679D9AA}" presName="rootConnector3" presStyleLbl="asst1" presStyleIdx="0" presStyleCnt="1"/>
      <dgm:spPr/>
      <dgm:t>
        <a:bodyPr/>
        <a:lstStyle/>
        <a:p>
          <a:endParaRPr lang="es-ES"/>
        </a:p>
      </dgm:t>
    </dgm:pt>
    <dgm:pt modelId="{54225359-5989-4017-B548-671E0F051150}" type="pres">
      <dgm:prSet presAssocID="{77D7B1B8-9F0F-42B9-BEB9-F0BAB679D9AA}" presName="hierChild6" presStyleCnt="0"/>
      <dgm:spPr/>
    </dgm:pt>
    <dgm:pt modelId="{1223EED5-E96A-4E2E-B983-51D65F9095FC}" type="pres">
      <dgm:prSet presAssocID="{77D7B1B8-9F0F-42B9-BEB9-F0BAB679D9AA}" presName="hierChild7" presStyleCnt="0"/>
      <dgm:spPr/>
    </dgm:pt>
  </dgm:ptLst>
  <dgm:cxnLst>
    <dgm:cxn modelId="{7BB3ABB0-0459-41D7-86AC-C8AA5AA8BAFB}" srcId="{482A581A-7CE4-4052-B78C-5C42D0295F0D}" destId="{505F9554-484B-4C8A-8211-0F475C8B7789}" srcOrd="2" destOrd="0" parTransId="{9F882714-1814-47C1-96BB-9307B1952896}" sibTransId="{8C251070-F80D-4ED7-ADA6-6B5F22953E0A}"/>
    <dgm:cxn modelId="{12B23DFF-3F0F-4376-8829-15F23D25DF00}" type="presOf" srcId="{9F882714-1814-47C1-96BB-9307B1952896}" destId="{AF93A3F8-C145-4C1B-B96D-A7DB31157412}" srcOrd="0" destOrd="0" presId="urn:microsoft.com/office/officeart/2008/layout/NameandTitleOrganizationalChart"/>
    <dgm:cxn modelId="{83354B7F-749A-4189-9148-792E9825D827}" type="presOf" srcId="{482A581A-7CE4-4052-B78C-5C42D0295F0D}" destId="{772DCD66-02E7-4068-96D4-AE8DC4909339}" srcOrd="0" destOrd="0" presId="urn:microsoft.com/office/officeart/2008/layout/NameandTitleOrganizationalChart"/>
    <dgm:cxn modelId="{7E1BBC69-282F-4E06-959A-F9108130C3CF}" type="presOf" srcId="{F6BCFF60-C00E-4DB6-8902-42EFC6ACC051}" destId="{88685461-1433-4500-85F2-549654BE34F0}" srcOrd="0" destOrd="0" presId="urn:microsoft.com/office/officeart/2008/layout/NameandTitleOrganizationalChart"/>
    <dgm:cxn modelId="{4499989B-EC89-4E95-9996-091679564D87}" type="presOf" srcId="{4151367B-0AE5-4F01-B722-0C42AEC89ADC}" destId="{E8D21749-6D65-4BD3-A25E-7F3985CC49B1}" srcOrd="0" destOrd="0" presId="urn:microsoft.com/office/officeart/2008/layout/NameandTitleOrganizationalChart"/>
    <dgm:cxn modelId="{39B53967-023A-4420-BAF8-7545B3A24A0B}" type="presOf" srcId="{4FB21978-8285-4141-91ED-DB2E6BF95846}" destId="{411192D0-A679-4BCF-A99C-5C5E2289BDEE}" srcOrd="0" destOrd="0" presId="urn:microsoft.com/office/officeart/2008/layout/NameandTitleOrganizationalChart"/>
    <dgm:cxn modelId="{70D13CAC-1865-4DF1-8C80-A1D676C49F62}" type="presOf" srcId="{AD8D3124-1A33-4DAD-BDE6-D6908A29DE85}" destId="{85CBFCF7-56A3-4A30-87B5-E42A91F843C8}" srcOrd="1" destOrd="0" presId="urn:microsoft.com/office/officeart/2008/layout/NameandTitleOrganizationalChart"/>
    <dgm:cxn modelId="{6EA1CB56-7CF7-4B8A-872D-083E91314C41}" type="presOf" srcId="{9DCB569A-2876-4004-A2F0-237E6E8CB2A3}" destId="{C81B2CAF-AF9E-4F6B-8265-DFF8D4C79785}" srcOrd="0" destOrd="0" presId="urn:microsoft.com/office/officeart/2008/layout/NameandTitleOrganizationalChart"/>
    <dgm:cxn modelId="{898D8524-70C0-4690-B0B9-9D61FABBAE98}" srcId="{482A581A-7CE4-4052-B78C-5C42D0295F0D}" destId="{77D7B1B8-9F0F-42B9-BEB9-F0BAB679D9AA}" srcOrd="0" destOrd="0" parTransId="{26180ED9-779E-40B3-9637-1029F04E8F6A}" sibTransId="{3E16BCA4-A8F5-43B9-978A-D80887DFD997}"/>
    <dgm:cxn modelId="{B9960461-458D-4C1F-BBC2-0FF38D84C148}" srcId="{482A581A-7CE4-4052-B78C-5C42D0295F0D}" destId="{4FB21978-8285-4141-91ED-DB2E6BF95846}" srcOrd="3" destOrd="0" parTransId="{9DCB569A-2876-4004-A2F0-237E6E8CB2A3}" sibTransId="{91916BDD-8689-4BFF-8400-07A6CA604A0B}"/>
    <dgm:cxn modelId="{AB30F5A0-A1DD-4B5F-822E-DD70680543C2}" type="presOf" srcId="{7B95DF26-14E6-4EB3-A197-EB6BCA127F8C}" destId="{BFF9C559-E32B-4F16-A6C6-A3C449DEC620}" srcOrd="0" destOrd="0" presId="urn:microsoft.com/office/officeart/2008/layout/NameandTitleOrganizationalChart"/>
    <dgm:cxn modelId="{4EDB5588-B17F-4839-98A1-8E137CDC1074}" type="presOf" srcId="{505F9554-484B-4C8A-8211-0F475C8B7789}" destId="{E338CC0A-9F24-472F-8585-0E904852540D}" srcOrd="1" destOrd="0" presId="urn:microsoft.com/office/officeart/2008/layout/NameandTitleOrganizationalChart"/>
    <dgm:cxn modelId="{4136DB71-6BE2-440A-ADA3-479F701F4514}" srcId="{482A581A-7CE4-4052-B78C-5C42D0295F0D}" destId="{AD8D3124-1A33-4DAD-BDE6-D6908A29DE85}" srcOrd="5" destOrd="0" parTransId="{674883EE-FE91-4820-AD5F-87C05DFDF822}" sibTransId="{4151367B-0AE5-4F01-B722-0C42AEC89ADC}"/>
    <dgm:cxn modelId="{BF92C100-3F29-4755-8C7D-D203433CE954}" type="presOf" srcId="{B890CEC5-DCD6-4592-8829-72371C985088}" destId="{34B899B8-A9C7-459E-9114-68F3B2744A82}" srcOrd="0" destOrd="0" presId="urn:microsoft.com/office/officeart/2008/layout/NameandTitleOrganizationalChart"/>
    <dgm:cxn modelId="{B0D60768-4914-4F65-AEA1-917E344FA926}" type="presOf" srcId="{C9F4CBCD-E1F3-4F7A-8B48-81D3E2B99302}" destId="{BCFFA783-ABFF-4FC4-B644-A080368695A9}" srcOrd="0" destOrd="0" presId="urn:microsoft.com/office/officeart/2008/layout/NameandTitleOrganizationalChart"/>
    <dgm:cxn modelId="{1EE709E0-CD46-4CD5-98D7-5517C1245FE7}" type="presOf" srcId="{77D7B1B8-9F0F-42B9-BEB9-F0BAB679D9AA}" destId="{A27967ED-B620-4B69-A738-AE7CDEB614FB}" srcOrd="0" destOrd="0" presId="urn:microsoft.com/office/officeart/2008/layout/NameandTitleOrganizationalChart"/>
    <dgm:cxn modelId="{59FEE6C9-8AD5-42B4-890C-0790BAC2C4E6}" srcId="{482A581A-7CE4-4052-B78C-5C42D0295F0D}" destId="{7B95DF26-14E6-4EB3-A197-EB6BCA127F8C}" srcOrd="4" destOrd="0" parTransId="{C9F4CBCD-E1F3-4F7A-8B48-81D3E2B99302}" sibTransId="{F6BCFF60-C00E-4DB6-8902-42EFC6ACC051}"/>
    <dgm:cxn modelId="{F5CDFF7D-7ECA-4AE9-A6CC-745BD7350E4C}" type="presOf" srcId="{799F3DF1-D424-453D-81BA-A72580CA9F3F}" destId="{FC0F879D-8C95-4847-A34A-BA91BA96B984}" srcOrd="0" destOrd="0" presId="urn:microsoft.com/office/officeart/2008/layout/NameandTitleOrganizationalChart"/>
    <dgm:cxn modelId="{391E144C-C03E-43A9-92CF-1DC85E5A970A}" type="presOf" srcId="{3E16BCA4-A8F5-43B9-978A-D80887DFD997}" destId="{057DEEF0-B9A8-4BEA-A6DC-FD708E098207}" srcOrd="0" destOrd="0" presId="urn:microsoft.com/office/officeart/2008/layout/NameandTitleOrganizationalChart"/>
    <dgm:cxn modelId="{8A790ABB-05AC-4362-BC4C-EC1C2E71A02F}" type="presOf" srcId="{B890CEC5-DCD6-4592-8829-72371C985088}" destId="{B0061348-62A3-4EF2-8827-93188D8C81F4}" srcOrd="1" destOrd="0" presId="urn:microsoft.com/office/officeart/2008/layout/NameandTitleOrganizationalChart"/>
    <dgm:cxn modelId="{3F395CE9-A916-48C5-8F37-13F3D31A1228}" srcId="{D90F5C44-5DCE-41A9-B9FD-D555F95C2DD9}" destId="{482A581A-7CE4-4052-B78C-5C42D0295F0D}" srcOrd="0" destOrd="0" parTransId="{9C1800BA-2B1E-4E88-8C5B-D58C5937537D}" sibTransId="{799F3DF1-D424-453D-81BA-A72580CA9F3F}"/>
    <dgm:cxn modelId="{3B21E626-92D8-4920-898D-897D691EDA2C}" type="presOf" srcId="{4FB21978-8285-4141-91ED-DB2E6BF95846}" destId="{1C537149-1F9C-48DF-8A10-7A17EC535B55}" srcOrd="1" destOrd="0" presId="urn:microsoft.com/office/officeart/2008/layout/NameandTitleOrganizationalChart"/>
    <dgm:cxn modelId="{A4C81123-BB67-424F-86D1-261FB393DCF2}" srcId="{482A581A-7CE4-4052-B78C-5C42D0295F0D}" destId="{B890CEC5-DCD6-4592-8829-72371C985088}" srcOrd="1" destOrd="0" parTransId="{8D544406-27B0-4F52-9FA1-E04434EF25C5}" sibTransId="{5B09AD9E-A0BB-4B06-93DB-BCCEBD429F98}"/>
    <dgm:cxn modelId="{04E3120D-EA63-4561-B4FC-ADEFB0594E09}" type="presOf" srcId="{D90F5C44-5DCE-41A9-B9FD-D555F95C2DD9}" destId="{EB2EE107-B4C4-432C-B30F-58D9FE49CA77}" srcOrd="0" destOrd="0" presId="urn:microsoft.com/office/officeart/2008/layout/NameandTitleOrganizationalChart"/>
    <dgm:cxn modelId="{BEC725B5-D58A-422D-90B5-A6D1BFB466B0}" type="presOf" srcId="{26180ED9-779E-40B3-9637-1029F04E8F6A}" destId="{DEE2F3D0-D77F-44D1-AA57-C5877F27D8BC}" srcOrd="0" destOrd="0" presId="urn:microsoft.com/office/officeart/2008/layout/NameandTitleOrganizationalChart"/>
    <dgm:cxn modelId="{73E892FA-B2EF-46BD-B8C7-CBCFAB57EE3E}" type="presOf" srcId="{7B95DF26-14E6-4EB3-A197-EB6BCA127F8C}" destId="{59AA6620-998C-4B9D-880B-03E94EA7079F}" srcOrd="1" destOrd="0" presId="urn:microsoft.com/office/officeart/2008/layout/NameandTitleOrganizationalChart"/>
    <dgm:cxn modelId="{5D30B02D-2A3C-40E7-841B-9D2139C343D9}" type="presOf" srcId="{AD8D3124-1A33-4DAD-BDE6-D6908A29DE85}" destId="{14280082-3DFB-408A-A004-213B3DC76E05}" srcOrd="0" destOrd="0" presId="urn:microsoft.com/office/officeart/2008/layout/NameandTitleOrganizationalChart"/>
    <dgm:cxn modelId="{B606C39D-DAE6-4851-84CD-A902F9F3F6A9}" type="presOf" srcId="{77D7B1B8-9F0F-42B9-BEB9-F0BAB679D9AA}" destId="{1A9F0117-4259-454E-BEE1-CEB36C50A049}" srcOrd="1" destOrd="0" presId="urn:microsoft.com/office/officeart/2008/layout/NameandTitleOrganizationalChart"/>
    <dgm:cxn modelId="{4BAABBC0-58A3-4D24-902C-3AC96A4D1FF4}" type="presOf" srcId="{8C251070-F80D-4ED7-ADA6-6B5F22953E0A}" destId="{7037558F-CE52-41AC-850C-BC4FDF96CD46}" srcOrd="0" destOrd="0" presId="urn:microsoft.com/office/officeart/2008/layout/NameandTitleOrganizationalChart"/>
    <dgm:cxn modelId="{19DC5A8C-96FE-4CB4-83E2-EB0AFE12CFB0}" type="presOf" srcId="{5B09AD9E-A0BB-4B06-93DB-BCCEBD429F98}" destId="{A9E8B350-E39C-41BD-8A81-8D5D002594B6}" srcOrd="0" destOrd="0" presId="urn:microsoft.com/office/officeart/2008/layout/NameandTitleOrganizationalChart"/>
    <dgm:cxn modelId="{F93963E8-50A9-4F75-A743-88553082F9E2}" type="presOf" srcId="{482A581A-7CE4-4052-B78C-5C42D0295F0D}" destId="{616164FF-0FB5-4C7A-B97C-D1B8E3138BBA}" srcOrd="1" destOrd="0" presId="urn:microsoft.com/office/officeart/2008/layout/NameandTitleOrganizationalChart"/>
    <dgm:cxn modelId="{400080D6-4A5B-4949-813A-EDAD7C5706E7}" type="presOf" srcId="{91916BDD-8689-4BFF-8400-07A6CA604A0B}" destId="{0F4BE508-79C6-4690-AEBB-2EAB95117D2B}" srcOrd="0" destOrd="0" presId="urn:microsoft.com/office/officeart/2008/layout/NameandTitleOrganizationalChart"/>
    <dgm:cxn modelId="{9F486A16-B547-467B-988C-FD9DF5DAF9A7}" type="presOf" srcId="{505F9554-484B-4C8A-8211-0F475C8B7789}" destId="{DFF73B96-F3E8-409D-B81E-5D7E1C3AB5EF}" srcOrd="0" destOrd="0" presId="urn:microsoft.com/office/officeart/2008/layout/NameandTitleOrganizationalChart"/>
    <dgm:cxn modelId="{7031B29B-21BA-4BC4-959F-E9BFEB7BA8DC}" type="presOf" srcId="{8D544406-27B0-4F52-9FA1-E04434EF25C5}" destId="{D44A3C79-619B-4285-BA1A-359C2020BAC2}" srcOrd="0" destOrd="0" presId="urn:microsoft.com/office/officeart/2008/layout/NameandTitleOrganizationalChart"/>
    <dgm:cxn modelId="{E711C37E-2DE7-46F3-AD71-050CD3E0F4F2}" type="presOf" srcId="{674883EE-FE91-4820-AD5F-87C05DFDF822}" destId="{8FA1C380-49CB-4520-9C58-B3B194C6EC7C}" srcOrd="0" destOrd="0" presId="urn:microsoft.com/office/officeart/2008/layout/NameandTitleOrganizationalChart"/>
    <dgm:cxn modelId="{6BA4FFC9-C395-46DB-B89C-E9AC56A7D9DD}" type="presParOf" srcId="{EB2EE107-B4C4-432C-B30F-58D9FE49CA77}" destId="{F3885A88-8048-4932-8EA0-9A694DE7D6F6}" srcOrd="0" destOrd="0" presId="urn:microsoft.com/office/officeart/2008/layout/NameandTitleOrganizationalChart"/>
    <dgm:cxn modelId="{324B8872-304D-48F2-AA5D-4ECAC89CAC99}" type="presParOf" srcId="{F3885A88-8048-4932-8EA0-9A694DE7D6F6}" destId="{542AA80B-A5F0-4CBD-AA52-E957A58AD357}" srcOrd="0" destOrd="0" presId="urn:microsoft.com/office/officeart/2008/layout/NameandTitleOrganizationalChart"/>
    <dgm:cxn modelId="{F132ED97-09A1-431F-9BAD-55BFF9B8AD58}" type="presParOf" srcId="{542AA80B-A5F0-4CBD-AA52-E957A58AD357}" destId="{772DCD66-02E7-4068-96D4-AE8DC4909339}" srcOrd="0" destOrd="0" presId="urn:microsoft.com/office/officeart/2008/layout/NameandTitleOrganizationalChart"/>
    <dgm:cxn modelId="{4EF834B0-AB8C-4202-8F61-E2A003ED473C}" type="presParOf" srcId="{542AA80B-A5F0-4CBD-AA52-E957A58AD357}" destId="{FC0F879D-8C95-4847-A34A-BA91BA96B984}" srcOrd="1" destOrd="0" presId="urn:microsoft.com/office/officeart/2008/layout/NameandTitleOrganizationalChart"/>
    <dgm:cxn modelId="{23387AD7-63DD-41CE-A6B9-7C36E1306ED5}" type="presParOf" srcId="{542AA80B-A5F0-4CBD-AA52-E957A58AD357}" destId="{616164FF-0FB5-4C7A-B97C-D1B8E3138BBA}" srcOrd="2" destOrd="0" presId="urn:microsoft.com/office/officeart/2008/layout/NameandTitleOrganizationalChart"/>
    <dgm:cxn modelId="{4AD978FC-1A40-49A8-BA4C-ECCEBA9AB1EB}" type="presParOf" srcId="{F3885A88-8048-4932-8EA0-9A694DE7D6F6}" destId="{2AB59FE1-AE01-43F7-A2E4-AD065C77479F}" srcOrd="1" destOrd="0" presId="urn:microsoft.com/office/officeart/2008/layout/NameandTitleOrganizationalChart"/>
    <dgm:cxn modelId="{3BD70110-16A8-4F08-A4ED-AFEE32E3F740}" type="presParOf" srcId="{2AB59FE1-AE01-43F7-A2E4-AD065C77479F}" destId="{D44A3C79-619B-4285-BA1A-359C2020BAC2}" srcOrd="0" destOrd="0" presId="urn:microsoft.com/office/officeart/2008/layout/NameandTitleOrganizationalChart"/>
    <dgm:cxn modelId="{E83FA26E-EBA3-4FEE-84C0-021793967EF3}" type="presParOf" srcId="{2AB59FE1-AE01-43F7-A2E4-AD065C77479F}" destId="{1C254F53-3650-4707-9F0E-1094CFEFFE42}" srcOrd="1" destOrd="0" presId="urn:microsoft.com/office/officeart/2008/layout/NameandTitleOrganizationalChart"/>
    <dgm:cxn modelId="{D5B34D58-F06C-4FCC-A56B-EEA6D5FFB71C}" type="presParOf" srcId="{1C254F53-3650-4707-9F0E-1094CFEFFE42}" destId="{0AD8BCE4-E4E9-43EC-A474-3A16A4071843}" srcOrd="0" destOrd="0" presId="urn:microsoft.com/office/officeart/2008/layout/NameandTitleOrganizationalChart"/>
    <dgm:cxn modelId="{3FB0B60E-7C7F-47FB-8AA8-74AE23780F78}" type="presParOf" srcId="{0AD8BCE4-E4E9-43EC-A474-3A16A4071843}" destId="{34B899B8-A9C7-459E-9114-68F3B2744A82}" srcOrd="0" destOrd="0" presId="urn:microsoft.com/office/officeart/2008/layout/NameandTitleOrganizationalChart"/>
    <dgm:cxn modelId="{6C07847D-28A4-4AB3-B50C-03DB9B08CDA3}" type="presParOf" srcId="{0AD8BCE4-E4E9-43EC-A474-3A16A4071843}" destId="{A9E8B350-E39C-41BD-8A81-8D5D002594B6}" srcOrd="1" destOrd="0" presId="urn:microsoft.com/office/officeart/2008/layout/NameandTitleOrganizationalChart"/>
    <dgm:cxn modelId="{2D72C130-DB36-44CC-B83B-89478D9D7A18}" type="presParOf" srcId="{0AD8BCE4-E4E9-43EC-A474-3A16A4071843}" destId="{B0061348-62A3-4EF2-8827-93188D8C81F4}" srcOrd="2" destOrd="0" presId="urn:microsoft.com/office/officeart/2008/layout/NameandTitleOrganizationalChart"/>
    <dgm:cxn modelId="{97183A99-2A73-4201-B743-AD8CBDBA1041}" type="presParOf" srcId="{1C254F53-3650-4707-9F0E-1094CFEFFE42}" destId="{E3F47BA5-DC6A-4A4E-8369-29A55AC2A8C2}" srcOrd="1" destOrd="0" presId="urn:microsoft.com/office/officeart/2008/layout/NameandTitleOrganizationalChart"/>
    <dgm:cxn modelId="{F60C69D7-9ACD-4D07-B8BC-CD78A5B3ECDC}" type="presParOf" srcId="{1C254F53-3650-4707-9F0E-1094CFEFFE42}" destId="{42C50087-3B39-4EC3-9E9E-B152360EFC15}" srcOrd="2" destOrd="0" presId="urn:microsoft.com/office/officeart/2008/layout/NameandTitleOrganizationalChart"/>
    <dgm:cxn modelId="{17E17FFA-F138-46C5-A546-18A0193A9A97}" type="presParOf" srcId="{2AB59FE1-AE01-43F7-A2E4-AD065C77479F}" destId="{AF93A3F8-C145-4C1B-B96D-A7DB31157412}" srcOrd="2" destOrd="0" presId="urn:microsoft.com/office/officeart/2008/layout/NameandTitleOrganizationalChart"/>
    <dgm:cxn modelId="{E7972F45-5C95-4F12-83D7-27F781ABDBA5}" type="presParOf" srcId="{2AB59FE1-AE01-43F7-A2E4-AD065C77479F}" destId="{306415A1-9A64-478C-8FB0-A3015DD01A25}" srcOrd="3" destOrd="0" presId="urn:microsoft.com/office/officeart/2008/layout/NameandTitleOrganizationalChart"/>
    <dgm:cxn modelId="{FD27FC94-B1C5-4F38-A263-2A089BD222C8}" type="presParOf" srcId="{306415A1-9A64-478C-8FB0-A3015DD01A25}" destId="{6E68F769-136E-4CCF-8944-591B15E448A9}" srcOrd="0" destOrd="0" presId="urn:microsoft.com/office/officeart/2008/layout/NameandTitleOrganizationalChart"/>
    <dgm:cxn modelId="{0FCFFD54-C24B-4679-A9F1-F11596BE888C}" type="presParOf" srcId="{6E68F769-136E-4CCF-8944-591B15E448A9}" destId="{DFF73B96-F3E8-409D-B81E-5D7E1C3AB5EF}" srcOrd="0" destOrd="0" presId="urn:microsoft.com/office/officeart/2008/layout/NameandTitleOrganizationalChart"/>
    <dgm:cxn modelId="{5C5272E3-CC28-42F2-8167-34789EC8958C}" type="presParOf" srcId="{6E68F769-136E-4CCF-8944-591B15E448A9}" destId="{7037558F-CE52-41AC-850C-BC4FDF96CD46}" srcOrd="1" destOrd="0" presId="urn:microsoft.com/office/officeart/2008/layout/NameandTitleOrganizationalChart"/>
    <dgm:cxn modelId="{CF282FBE-6EEA-4B39-9648-F00370CCD367}" type="presParOf" srcId="{6E68F769-136E-4CCF-8944-591B15E448A9}" destId="{E338CC0A-9F24-472F-8585-0E904852540D}" srcOrd="2" destOrd="0" presId="urn:microsoft.com/office/officeart/2008/layout/NameandTitleOrganizationalChart"/>
    <dgm:cxn modelId="{894B496C-83B8-4683-A693-9C370F6051C0}" type="presParOf" srcId="{306415A1-9A64-478C-8FB0-A3015DD01A25}" destId="{CF367759-B69E-40DF-B53B-42F6D9035F7F}" srcOrd="1" destOrd="0" presId="urn:microsoft.com/office/officeart/2008/layout/NameandTitleOrganizationalChart"/>
    <dgm:cxn modelId="{C112BFD2-E1C3-42FC-9091-4D14C20D7E70}" type="presParOf" srcId="{306415A1-9A64-478C-8FB0-A3015DD01A25}" destId="{21AB6DFC-6FA2-486F-8272-502BCD60588D}" srcOrd="2" destOrd="0" presId="urn:microsoft.com/office/officeart/2008/layout/NameandTitleOrganizationalChart"/>
    <dgm:cxn modelId="{82225527-D0B3-499A-AE00-4B917D33B355}" type="presParOf" srcId="{2AB59FE1-AE01-43F7-A2E4-AD065C77479F}" destId="{C81B2CAF-AF9E-4F6B-8265-DFF8D4C79785}" srcOrd="4" destOrd="0" presId="urn:microsoft.com/office/officeart/2008/layout/NameandTitleOrganizationalChart"/>
    <dgm:cxn modelId="{44D49CF7-3A61-4180-9423-55FE6015F2CA}" type="presParOf" srcId="{2AB59FE1-AE01-43F7-A2E4-AD065C77479F}" destId="{8E3C7067-26E9-43B8-953E-921FF75F2D1E}" srcOrd="5" destOrd="0" presId="urn:microsoft.com/office/officeart/2008/layout/NameandTitleOrganizationalChart"/>
    <dgm:cxn modelId="{655BDC57-8AC7-4A74-9ED5-A61342467010}" type="presParOf" srcId="{8E3C7067-26E9-43B8-953E-921FF75F2D1E}" destId="{71070F33-4093-4C2C-97A8-F071AC99135A}" srcOrd="0" destOrd="0" presId="urn:microsoft.com/office/officeart/2008/layout/NameandTitleOrganizationalChart"/>
    <dgm:cxn modelId="{502D0D72-6901-4117-936D-4FD7572E90CC}" type="presParOf" srcId="{71070F33-4093-4C2C-97A8-F071AC99135A}" destId="{411192D0-A679-4BCF-A99C-5C5E2289BDEE}" srcOrd="0" destOrd="0" presId="urn:microsoft.com/office/officeart/2008/layout/NameandTitleOrganizationalChart"/>
    <dgm:cxn modelId="{B3934657-4C3D-4D18-A288-D82182C8AB21}" type="presParOf" srcId="{71070F33-4093-4C2C-97A8-F071AC99135A}" destId="{0F4BE508-79C6-4690-AEBB-2EAB95117D2B}" srcOrd="1" destOrd="0" presId="urn:microsoft.com/office/officeart/2008/layout/NameandTitleOrganizationalChart"/>
    <dgm:cxn modelId="{FCF582A5-7CBB-4E7E-AF42-B2BF641E5E2B}" type="presParOf" srcId="{71070F33-4093-4C2C-97A8-F071AC99135A}" destId="{1C537149-1F9C-48DF-8A10-7A17EC535B55}" srcOrd="2" destOrd="0" presId="urn:microsoft.com/office/officeart/2008/layout/NameandTitleOrganizationalChart"/>
    <dgm:cxn modelId="{89562B98-98EE-462C-855A-254ADC917443}" type="presParOf" srcId="{8E3C7067-26E9-43B8-953E-921FF75F2D1E}" destId="{C98AF758-F6AD-4E9D-B235-8B521A6F4CE6}" srcOrd="1" destOrd="0" presId="urn:microsoft.com/office/officeart/2008/layout/NameandTitleOrganizationalChart"/>
    <dgm:cxn modelId="{921278D3-812C-4C21-93C5-16896D7C1D0B}" type="presParOf" srcId="{8E3C7067-26E9-43B8-953E-921FF75F2D1E}" destId="{6AB1B630-D2AA-491A-8F28-C03572598790}" srcOrd="2" destOrd="0" presId="urn:microsoft.com/office/officeart/2008/layout/NameandTitleOrganizationalChart"/>
    <dgm:cxn modelId="{2B13F614-128B-4BDC-8202-EF6F9EFBD8D0}" type="presParOf" srcId="{2AB59FE1-AE01-43F7-A2E4-AD065C77479F}" destId="{BCFFA783-ABFF-4FC4-B644-A080368695A9}" srcOrd="6" destOrd="0" presId="urn:microsoft.com/office/officeart/2008/layout/NameandTitleOrganizationalChart"/>
    <dgm:cxn modelId="{88A23F1D-C246-4ECD-9FA3-909E783F9802}" type="presParOf" srcId="{2AB59FE1-AE01-43F7-A2E4-AD065C77479F}" destId="{A68FA249-FA17-4794-BEAE-2CAE4B0C246D}" srcOrd="7" destOrd="0" presId="urn:microsoft.com/office/officeart/2008/layout/NameandTitleOrganizationalChart"/>
    <dgm:cxn modelId="{7E39D429-7D5A-4A64-880A-D2CDABB38596}" type="presParOf" srcId="{A68FA249-FA17-4794-BEAE-2CAE4B0C246D}" destId="{4AB5DE2F-BA69-40AF-8F11-9DF513393826}" srcOrd="0" destOrd="0" presId="urn:microsoft.com/office/officeart/2008/layout/NameandTitleOrganizationalChart"/>
    <dgm:cxn modelId="{4A6E4988-BC32-43C3-9E96-EC2B0F3ADA4F}" type="presParOf" srcId="{4AB5DE2F-BA69-40AF-8F11-9DF513393826}" destId="{BFF9C559-E32B-4F16-A6C6-A3C449DEC620}" srcOrd="0" destOrd="0" presId="urn:microsoft.com/office/officeart/2008/layout/NameandTitleOrganizationalChart"/>
    <dgm:cxn modelId="{9AD0CF37-E3A2-4B4F-8494-5B41960F4669}" type="presParOf" srcId="{4AB5DE2F-BA69-40AF-8F11-9DF513393826}" destId="{88685461-1433-4500-85F2-549654BE34F0}" srcOrd="1" destOrd="0" presId="urn:microsoft.com/office/officeart/2008/layout/NameandTitleOrganizationalChart"/>
    <dgm:cxn modelId="{9126769E-8A7B-4F32-890D-96E19516A519}" type="presParOf" srcId="{4AB5DE2F-BA69-40AF-8F11-9DF513393826}" destId="{59AA6620-998C-4B9D-880B-03E94EA7079F}" srcOrd="2" destOrd="0" presId="urn:microsoft.com/office/officeart/2008/layout/NameandTitleOrganizationalChart"/>
    <dgm:cxn modelId="{07F5CE5B-F9C7-4D6B-B146-52C186C0C59F}" type="presParOf" srcId="{A68FA249-FA17-4794-BEAE-2CAE4B0C246D}" destId="{D62ADEC0-BE85-43A8-B26E-52825FB01CB5}" srcOrd="1" destOrd="0" presId="urn:microsoft.com/office/officeart/2008/layout/NameandTitleOrganizationalChart"/>
    <dgm:cxn modelId="{8B50315C-479A-4090-8353-FA33CF199C44}" type="presParOf" srcId="{A68FA249-FA17-4794-BEAE-2CAE4B0C246D}" destId="{664A25DA-BC73-49B9-9CC6-B42FE42C0110}" srcOrd="2" destOrd="0" presId="urn:microsoft.com/office/officeart/2008/layout/NameandTitleOrganizationalChart"/>
    <dgm:cxn modelId="{460C1E2C-26E0-40F7-97C2-E799B712FD87}" type="presParOf" srcId="{2AB59FE1-AE01-43F7-A2E4-AD065C77479F}" destId="{8FA1C380-49CB-4520-9C58-B3B194C6EC7C}" srcOrd="8" destOrd="0" presId="urn:microsoft.com/office/officeart/2008/layout/NameandTitleOrganizationalChart"/>
    <dgm:cxn modelId="{FF393174-F97E-4543-8030-05AC51902F2F}" type="presParOf" srcId="{2AB59FE1-AE01-43F7-A2E4-AD065C77479F}" destId="{412DAA26-9A63-4BBD-8F61-4D77B3D7B665}" srcOrd="9" destOrd="0" presId="urn:microsoft.com/office/officeart/2008/layout/NameandTitleOrganizationalChart"/>
    <dgm:cxn modelId="{D0E7C0B8-2F19-42BF-8B6C-268067C14A0D}" type="presParOf" srcId="{412DAA26-9A63-4BBD-8F61-4D77B3D7B665}" destId="{19EBB909-E5BA-4B72-9E52-6B603718951A}" srcOrd="0" destOrd="0" presId="urn:microsoft.com/office/officeart/2008/layout/NameandTitleOrganizationalChart"/>
    <dgm:cxn modelId="{5C99F260-CE3B-4C69-A948-FBD33D209A32}" type="presParOf" srcId="{19EBB909-E5BA-4B72-9E52-6B603718951A}" destId="{14280082-3DFB-408A-A004-213B3DC76E05}" srcOrd="0" destOrd="0" presId="urn:microsoft.com/office/officeart/2008/layout/NameandTitleOrganizationalChart"/>
    <dgm:cxn modelId="{167BDAD4-A97A-4109-BDCB-EC212A20D33A}" type="presParOf" srcId="{19EBB909-E5BA-4B72-9E52-6B603718951A}" destId="{E8D21749-6D65-4BD3-A25E-7F3985CC49B1}" srcOrd="1" destOrd="0" presId="urn:microsoft.com/office/officeart/2008/layout/NameandTitleOrganizationalChart"/>
    <dgm:cxn modelId="{C110D4D7-C49D-43FC-9C62-CC40DC9E4E67}" type="presParOf" srcId="{19EBB909-E5BA-4B72-9E52-6B603718951A}" destId="{85CBFCF7-56A3-4A30-87B5-E42A91F843C8}" srcOrd="2" destOrd="0" presId="urn:microsoft.com/office/officeart/2008/layout/NameandTitleOrganizationalChart"/>
    <dgm:cxn modelId="{24E282A3-E087-4F58-A72C-09C44CA2399B}" type="presParOf" srcId="{412DAA26-9A63-4BBD-8F61-4D77B3D7B665}" destId="{06580F27-EC43-4F1B-B5DC-C054C921F10E}" srcOrd="1" destOrd="0" presId="urn:microsoft.com/office/officeart/2008/layout/NameandTitleOrganizationalChart"/>
    <dgm:cxn modelId="{C380368D-0DC6-4C3C-BAB4-3CEB6F78D145}" type="presParOf" srcId="{412DAA26-9A63-4BBD-8F61-4D77B3D7B665}" destId="{CE1990CF-102D-4179-9586-ABF98E308C15}" srcOrd="2" destOrd="0" presId="urn:microsoft.com/office/officeart/2008/layout/NameandTitleOrganizationalChart"/>
    <dgm:cxn modelId="{589AF25B-3C5B-4CE6-96B6-D700C41ECD5C}" type="presParOf" srcId="{F3885A88-8048-4932-8EA0-9A694DE7D6F6}" destId="{2525AA15-2E60-4CBA-8114-D20CE9DC3152}" srcOrd="2" destOrd="0" presId="urn:microsoft.com/office/officeart/2008/layout/NameandTitleOrganizationalChart"/>
    <dgm:cxn modelId="{C8F7D6AD-E147-4AF3-8BE6-F41AC33E3410}" type="presParOf" srcId="{2525AA15-2E60-4CBA-8114-D20CE9DC3152}" destId="{DEE2F3D0-D77F-44D1-AA57-C5877F27D8BC}" srcOrd="0" destOrd="0" presId="urn:microsoft.com/office/officeart/2008/layout/NameandTitleOrganizationalChart"/>
    <dgm:cxn modelId="{86179332-263F-4514-AB25-073D1C192998}" type="presParOf" srcId="{2525AA15-2E60-4CBA-8114-D20CE9DC3152}" destId="{A68F712D-1945-42E9-9E58-EE1FF6CBC4C8}" srcOrd="1" destOrd="0" presId="urn:microsoft.com/office/officeart/2008/layout/NameandTitleOrganizationalChart"/>
    <dgm:cxn modelId="{C087CB26-EC7C-4A2D-941F-18BB881E62C4}" type="presParOf" srcId="{A68F712D-1945-42E9-9E58-EE1FF6CBC4C8}" destId="{9F319CE0-CE91-4152-BD02-7F8C520EB591}" srcOrd="0" destOrd="0" presId="urn:microsoft.com/office/officeart/2008/layout/NameandTitleOrganizationalChart"/>
    <dgm:cxn modelId="{53DED733-44EC-4B78-B86C-F396501A503D}" type="presParOf" srcId="{9F319CE0-CE91-4152-BD02-7F8C520EB591}" destId="{A27967ED-B620-4B69-A738-AE7CDEB614FB}" srcOrd="0" destOrd="0" presId="urn:microsoft.com/office/officeart/2008/layout/NameandTitleOrganizationalChart"/>
    <dgm:cxn modelId="{75ED8A0C-1A7A-4C6C-91E2-C9889488D0C8}" type="presParOf" srcId="{9F319CE0-CE91-4152-BD02-7F8C520EB591}" destId="{057DEEF0-B9A8-4BEA-A6DC-FD708E098207}" srcOrd="1" destOrd="0" presId="urn:microsoft.com/office/officeart/2008/layout/NameandTitleOrganizationalChart"/>
    <dgm:cxn modelId="{AFA986BE-7A6B-4B32-8F2A-BA81A1909270}" type="presParOf" srcId="{9F319CE0-CE91-4152-BD02-7F8C520EB591}" destId="{1A9F0117-4259-454E-BEE1-CEB36C50A049}" srcOrd="2" destOrd="0" presId="urn:microsoft.com/office/officeart/2008/layout/NameandTitleOrganizationalChart"/>
    <dgm:cxn modelId="{D0606318-C3BF-41AF-8BBF-631B83098707}" type="presParOf" srcId="{A68F712D-1945-42E9-9E58-EE1FF6CBC4C8}" destId="{54225359-5989-4017-B548-671E0F051150}" srcOrd="1" destOrd="0" presId="urn:microsoft.com/office/officeart/2008/layout/NameandTitleOrganizationalChart"/>
    <dgm:cxn modelId="{1637A4A3-7FA8-44E9-9E5D-FCAE1874A8D2}" type="presParOf" srcId="{A68F712D-1945-42E9-9E58-EE1FF6CBC4C8}" destId="{1223EED5-E96A-4E2E-B983-51D65F9095FC}" srcOrd="2" destOrd="0" presId="urn:microsoft.com/office/officeart/2008/layout/NameandTitleOrganizationalChart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E2F3D0-D77F-44D1-AA57-C5877F27D8BC}">
      <dsp:nvSpPr>
        <dsp:cNvPr id="0" name=""/>
        <dsp:cNvSpPr/>
      </dsp:nvSpPr>
      <dsp:spPr>
        <a:xfrm>
          <a:off x="5411140" y="2059136"/>
          <a:ext cx="91440" cy="997334"/>
        </a:xfrm>
        <a:custGeom>
          <a:avLst/>
          <a:gdLst/>
          <a:ahLst/>
          <a:cxnLst/>
          <a:rect l="0" t="0" r="0" b="0"/>
          <a:pathLst>
            <a:path>
              <a:moveTo>
                <a:pt x="104322" y="0"/>
              </a:moveTo>
              <a:lnTo>
                <a:pt x="104322" y="997334"/>
              </a:lnTo>
              <a:lnTo>
                <a:pt x="45720" y="997334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A1C380-49CB-4520-9C58-B3B194C6EC7C}">
      <dsp:nvSpPr>
        <dsp:cNvPr id="0" name=""/>
        <dsp:cNvSpPr/>
      </dsp:nvSpPr>
      <dsp:spPr>
        <a:xfrm>
          <a:off x="5515463" y="2059136"/>
          <a:ext cx="4758141" cy="19946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7654"/>
              </a:lnTo>
              <a:lnTo>
                <a:pt x="4758141" y="1787654"/>
              </a:lnTo>
              <a:lnTo>
                <a:pt x="4758141" y="1994669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FFA783-ABFF-4FC4-B644-A080368695A9}">
      <dsp:nvSpPr>
        <dsp:cNvPr id="0" name=""/>
        <dsp:cNvSpPr/>
      </dsp:nvSpPr>
      <dsp:spPr>
        <a:xfrm>
          <a:off x="5515463" y="2059136"/>
          <a:ext cx="2459187" cy="19946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7654"/>
              </a:lnTo>
              <a:lnTo>
                <a:pt x="2459187" y="1787654"/>
              </a:lnTo>
              <a:lnTo>
                <a:pt x="2459187" y="1994669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1B2CAF-AF9E-4F6B-8265-DFF8D4C79785}">
      <dsp:nvSpPr>
        <dsp:cNvPr id="0" name=""/>
        <dsp:cNvSpPr/>
      </dsp:nvSpPr>
      <dsp:spPr>
        <a:xfrm>
          <a:off x="5515463" y="2059136"/>
          <a:ext cx="160233" cy="19946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7654"/>
              </a:lnTo>
              <a:lnTo>
                <a:pt x="160233" y="1787654"/>
              </a:lnTo>
              <a:lnTo>
                <a:pt x="160233" y="1994669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93A3F8-C145-4C1B-B96D-A7DB31157412}">
      <dsp:nvSpPr>
        <dsp:cNvPr id="0" name=""/>
        <dsp:cNvSpPr/>
      </dsp:nvSpPr>
      <dsp:spPr>
        <a:xfrm>
          <a:off x="3268226" y="2059136"/>
          <a:ext cx="2247237" cy="1994669"/>
        </a:xfrm>
        <a:custGeom>
          <a:avLst/>
          <a:gdLst/>
          <a:ahLst/>
          <a:cxnLst/>
          <a:rect l="0" t="0" r="0" b="0"/>
          <a:pathLst>
            <a:path>
              <a:moveTo>
                <a:pt x="2247237" y="0"/>
              </a:moveTo>
              <a:lnTo>
                <a:pt x="2247237" y="1787654"/>
              </a:lnTo>
              <a:lnTo>
                <a:pt x="0" y="1787654"/>
              </a:lnTo>
              <a:lnTo>
                <a:pt x="0" y="1994669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4A3C79-619B-4285-BA1A-359C2020BAC2}">
      <dsp:nvSpPr>
        <dsp:cNvPr id="0" name=""/>
        <dsp:cNvSpPr/>
      </dsp:nvSpPr>
      <dsp:spPr>
        <a:xfrm>
          <a:off x="969272" y="2059136"/>
          <a:ext cx="4546190" cy="1994669"/>
        </a:xfrm>
        <a:custGeom>
          <a:avLst/>
          <a:gdLst/>
          <a:ahLst/>
          <a:cxnLst/>
          <a:rect l="0" t="0" r="0" b="0"/>
          <a:pathLst>
            <a:path>
              <a:moveTo>
                <a:pt x="4546190" y="0"/>
              </a:moveTo>
              <a:lnTo>
                <a:pt x="4546190" y="1787654"/>
              </a:lnTo>
              <a:lnTo>
                <a:pt x="0" y="1787654"/>
              </a:lnTo>
              <a:lnTo>
                <a:pt x="0" y="1994669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2DCD66-02E7-4068-96D4-AE8DC4909339}">
      <dsp:nvSpPr>
        <dsp:cNvPr id="0" name=""/>
        <dsp:cNvSpPr/>
      </dsp:nvSpPr>
      <dsp:spPr>
        <a:xfrm>
          <a:off x="4607521" y="942069"/>
          <a:ext cx="1815883" cy="111706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12519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Dirección de Turismo.</a:t>
          </a:r>
          <a:endParaRPr lang="es-ES" sz="1500" kern="1200" dirty="0"/>
        </a:p>
      </dsp:txBody>
      <dsp:txXfrm>
        <a:off x="4607521" y="942069"/>
        <a:ext cx="1815883" cy="1117066"/>
      </dsp:txXfrm>
    </dsp:sp>
    <dsp:sp modelId="{FC0F879D-8C95-4847-A34A-BA91BA96B984}">
      <dsp:nvSpPr>
        <dsp:cNvPr id="0" name=""/>
        <dsp:cNvSpPr/>
      </dsp:nvSpPr>
      <dsp:spPr>
        <a:xfrm>
          <a:off x="4738285" y="1747049"/>
          <a:ext cx="2068427" cy="29573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lvl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baseline="0" dirty="0" smtClean="0"/>
            <a:t>Lidia Elizabeth Camacho De Gante.</a:t>
          </a:r>
          <a:endParaRPr lang="es-ES" sz="1000" kern="1200" baseline="0" dirty="0"/>
        </a:p>
      </dsp:txBody>
      <dsp:txXfrm>
        <a:off x="4738285" y="1747049"/>
        <a:ext cx="2068427" cy="295736"/>
      </dsp:txXfrm>
    </dsp:sp>
    <dsp:sp modelId="{34B899B8-A9C7-459E-9114-68F3B2744A82}">
      <dsp:nvSpPr>
        <dsp:cNvPr id="0" name=""/>
        <dsp:cNvSpPr/>
      </dsp:nvSpPr>
      <dsp:spPr>
        <a:xfrm>
          <a:off x="112489" y="4053806"/>
          <a:ext cx="1713566" cy="88720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12519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Secretaria.</a:t>
          </a:r>
          <a:endParaRPr lang="es-ES" sz="1500" kern="1200" dirty="0"/>
        </a:p>
      </dsp:txBody>
      <dsp:txXfrm>
        <a:off x="112489" y="4053806"/>
        <a:ext cx="1713566" cy="887208"/>
      </dsp:txXfrm>
    </dsp:sp>
    <dsp:sp modelId="{A9E8B350-E39C-41BD-8A81-8D5D002594B6}">
      <dsp:nvSpPr>
        <dsp:cNvPr id="0" name=""/>
        <dsp:cNvSpPr/>
      </dsp:nvSpPr>
      <dsp:spPr>
        <a:xfrm>
          <a:off x="455202" y="4743857"/>
          <a:ext cx="1542209" cy="29573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lvl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María Elena Estrada  Segura.</a:t>
          </a:r>
          <a:endParaRPr lang="es-ES" sz="1000" kern="1200" dirty="0"/>
        </a:p>
      </dsp:txBody>
      <dsp:txXfrm>
        <a:off x="455202" y="4743857"/>
        <a:ext cx="1542209" cy="295736"/>
      </dsp:txXfrm>
    </dsp:sp>
    <dsp:sp modelId="{DFF73B96-F3E8-409D-B81E-5D7E1C3AB5EF}">
      <dsp:nvSpPr>
        <dsp:cNvPr id="0" name=""/>
        <dsp:cNvSpPr/>
      </dsp:nvSpPr>
      <dsp:spPr>
        <a:xfrm>
          <a:off x="2411443" y="4053806"/>
          <a:ext cx="1713566" cy="88720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12519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Administrativo.</a:t>
          </a:r>
          <a:endParaRPr lang="es-ES" sz="1500" kern="1200" dirty="0"/>
        </a:p>
      </dsp:txBody>
      <dsp:txXfrm>
        <a:off x="2411443" y="4053806"/>
        <a:ext cx="1713566" cy="887208"/>
      </dsp:txXfrm>
    </dsp:sp>
    <dsp:sp modelId="{7037558F-CE52-41AC-850C-BC4FDF96CD46}">
      <dsp:nvSpPr>
        <dsp:cNvPr id="0" name=""/>
        <dsp:cNvSpPr/>
      </dsp:nvSpPr>
      <dsp:spPr>
        <a:xfrm>
          <a:off x="2645638" y="4743857"/>
          <a:ext cx="1759244" cy="29573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lvl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José Manuel Arenas Domínguez.</a:t>
          </a:r>
          <a:endParaRPr lang="es-ES" sz="1000" kern="1200" dirty="0"/>
        </a:p>
      </dsp:txBody>
      <dsp:txXfrm>
        <a:off x="2645638" y="4743857"/>
        <a:ext cx="1759244" cy="295736"/>
      </dsp:txXfrm>
    </dsp:sp>
    <dsp:sp modelId="{411192D0-A679-4BCF-A99C-5C5E2289BDEE}">
      <dsp:nvSpPr>
        <dsp:cNvPr id="0" name=""/>
        <dsp:cNvSpPr/>
      </dsp:nvSpPr>
      <dsp:spPr>
        <a:xfrm>
          <a:off x="4818914" y="4053806"/>
          <a:ext cx="1713566" cy="88720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12519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Auxiliar Administrativo.</a:t>
          </a:r>
          <a:endParaRPr lang="es-ES" sz="1500" kern="1200" dirty="0"/>
        </a:p>
      </dsp:txBody>
      <dsp:txXfrm>
        <a:off x="4818914" y="4053806"/>
        <a:ext cx="1713566" cy="887208"/>
      </dsp:txXfrm>
    </dsp:sp>
    <dsp:sp modelId="{0F4BE508-79C6-4690-AEBB-2EAB95117D2B}">
      <dsp:nvSpPr>
        <dsp:cNvPr id="0" name=""/>
        <dsp:cNvSpPr/>
      </dsp:nvSpPr>
      <dsp:spPr>
        <a:xfrm>
          <a:off x="5161627" y="4743857"/>
          <a:ext cx="1542209" cy="29573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lvl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David Héctor García Herrera.</a:t>
          </a:r>
          <a:endParaRPr lang="es-ES" sz="1000" kern="1200" dirty="0"/>
        </a:p>
      </dsp:txBody>
      <dsp:txXfrm>
        <a:off x="5161627" y="4743857"/>
        <a:ext cx="1542209" cy="295736"/>
      </dsp:txXfrm>
    </dsp:sp>
    <dsp:sp modelId="{BFF9C559-E32B-4F16-A6C6-A3C449DEC620}">
      <dsp:nvSpPr>
        <dsp:cNvPr id="0" name=""/>
        <dsp:cNvSpPr/>
      </dsp:nvSpPr>
      <dsp:spPr>
        <a:xfrm>
          <a:off x="7117867" y="4053806"/>
          <a:ext cx="1713566" cy="88720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12519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Auxiliar Administrativo.</a:t>
          </a:r>
          <a:endParaRPr lang="es-ES" sz="1500" kern="1200" dirty="0"/>
        </a:p>
      </dsp:txBody>
      <dsp:txXfrm>
        <a:off x="7117867" y="4053806"/>
        <a:ext cx="1713566" cy="887208"/>
      </dsp:txXfrm>
    </dsp:sp>
    <dsp:sp modelId="{88685461-1433-4500-85F2-549654BE34F0}">
      <dsp:nvSpPr>
        <dsp:cNvPr id="0" name=""/>
        <dsp:cNvSpPr/>
      </dsp:nvSpPr>
      <dsp:spPr>
        <a:xfrm>
          <a:off x="7460581" y="4743857"/>
          <a:ext cx="1542209" cy="29573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lvl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Gloria Velásquez Hernández.</a:t>
          </a:r>
          <a:endParaRPr lang="es-ES" sz="1000" kern="1200" dirty="0"/>
        </a:p>
      </dsp:txBody>
      <dsp:txXfrm>
        <a:off x="7460581" y="4743857"/>
        <a:ext cx="1542209" cy="295736"/>
      </dsp:txXfrm>
    </dsp:sp>
    <dsp:sp modelId="{14280082-3DFB-408A-A004-213B3DC76E05}">
      <dsp:nvSpPr>
        <dsp:cNvPr id="0" name=""/>
        <dsp:cNvSpPr/>
      </dsp:nvSpPr>
      <dsp:spPr>
        <a:xfrm>
          <a:off x="9416821" y="4053806"/>
          <a:ext cx="1713566" cy="88720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12519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Auxiliar Administrativo.</a:t>
          </a:r>
          <a:endParaRPr lang="es-ES" sz="1500" kern="1200" dirty="0"/>
        </a:p>
      </dsp:txBody>
      <dsp:txXfrm>
        <a:off x="9416821" y="4053806"/>
        <a:ext cx="1713566" cy="887208"/>
      </dsp:txXfrm>
    </dsp:sp>
    <dsp:sp modelId="{E8D21749-6D65-4BD3-A25E-7F3985CC49B1}">
      <dsp:nvSpPr>
        <dsp:cNvPr id="0" name=""/>
        <dsp:cNvSpPr/>
      </dsp:nvSpPr>
      <dsp:spPr>
        <a:xfrm>
          <a:off x="9759534" y="4743857"/>
          <a:ext cx="1542209" cy="29573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Osvaldo </a:t>
          </a:r>
          <a:r>
            <a:rPr lang="es-ES" sz="1200" kern="1200" smtClean="0"/>
            <a:t>Vargas Pulido.</a:t>
          </a:r>
          <a:endParaRPr lang="es-ES" sz="1200" kern="1200"/>
        </a:p>
      </dsp:txBody>
      <dsp:txXfrm>
        <a:off x="9759534" y="4743857"/>
        <a:ext cx="1542209" cy="295736"/>
      </dsp:txXfrm>
    </dsp:sp>
    <dsp:sp modelId="{A27967ED-B620-4B69-A738-AE7CDEB614FB}">
      <dsp:nvSpPr>
        <dsp:cNvPr id="0" name=""/>
        <dsp:cNvSpPr/>
      </dsp:nvSpPr>
      <dsp:spPr>
        <a:xfrm>
          <a:off x="2971178" y="2473166"/>
          <a:ext cx="2485682" cy="116660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12519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Coordinación de Fomento a Productos de Agave Y Productos del Patrimonio Gastronómico Tenancinguense.</a:t>
          </a:r>
          <a:endParaRPr lang="es-ES" sz="1500" kern="1200" dirty="0"/>
        </a:p>
      </dsp:txBody>
      <dsp:txXfrm>
        <a:off x="2971178" y="2473166"/>
        <a:ext cx="2485682" cy="1166608"/>
      </dsp:txXfrm>
    </dsp:sp>
    <dsp:sp modelId="{057DEEF0-B9A8-4BEA-A6DC-FD708E098207}">
      <dsp:nvSpPr>
        <dsp:cNvPr id="0" name=""/>
        <dsp:cNvSpPr/>
      </dsp:nvSpPr>
      <dsp:spPr>
        <a:xfrm>
          <a:off x="3410731" y="3386268"/>
          <a:ext cx="2058094" cy="29573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lvl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Víctor Fernando Martínez Urbina.</a:t>
          </a:r>
          <a:endParaRPr lang="es-ES" sz="1000" kern="1200" dirty="0"/>
        </a:p>
      </dsp:txBody>
      <dsp:txXfrm>
        <a:off x="3410731" y="3386268"/>
        <a:ext cx="2058094" cy="2957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0544B-E715-4B04-B18D-E03A44377D4B}" type="datetimeFigureOut">
              <a:rPr lang="es-MX" smtClean="0"/>
              <a:t>12/06/2024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75FFA-E71F-455F-8E00-6C4AECE7E40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82653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0544B-E715-4B04-B18D-E03A44377D4B}" type="datetimeFigureOut">
              <a:rPr lang="es-MX" smtClean="0"/>
              <a:t>12/06/2024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75FFA-E71F-455F-8E00-6C4AECE7E40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50619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0544B-E715-4B04-B18D-E03A44377D4B}" type="datetimeFigureOut">
              <a:rPr lang="es-MX" smtClean="0"/>
              <a:t>12/06/2024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75FFA-E71F-455F-8E00-6C4AECE7E40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9665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0544B-E715-4B04-B18D-E03A44377D4B}" type="datetimeFigureOut">
              <a:rPr lang="es-MX" smtClean="0"/>
              <a:t>12/06/2024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75FFA-E71F-455F-8E00-6C4AECE7E40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23112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0544B-E715-4B04-B18D-E03A44377D4B}" type="datetimeFigureOut">
              <a:rPr lang="es-MX" smtClean="0"/>
              <a:t>12/06/2024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75FFA-E71F-455F-8E00-6C4AECE7E40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6929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0544B-E715-4B04-B18D-E03A44377D4B}" type="datetimeFigureOut">
              <a:rPr lang="es-MX" smtClean="0"/>
              <a:t>12/06/2024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75FFA-E71F-455F-8E00-6C4AECE7E40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64579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0544B-E715-4B04-B18D-E03A44377D4B}" type="datetimeFigureOut">
              <a:rPr lang="es-MX" smtClean="0"/>
              <a:t>12/06/2024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75FFA-E71F-455F-8E00-6C4AECE7E40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0314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0544B-E715-4B04-B18D-E03A44377D4B}" type="datetimeFigureOut">
              <a:rPr lang="es-MX" smtClean="0"/>
              <a:t>12/06/2024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75FFA-E71F-455F-8E00-6C4AECE7E40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9255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0544B-E715-4B04-B18D-E03A44377D4B}" type="datetimeFigureOut">
              <a:rPr lang="es-MX" smtClean="0"/>
              <a:t>12/06/2024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75FFA-E71F-455F-8E00-6C4AECE7E40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42409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0544B-E715-4B04-B18D-E03A44377D4B}" type="datetimeFigureOut">
              <a:rPr lang="es-MX" smtClean="0"/>
              <a:t>12/06/2024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75FFA-E71F-455F-8E00-6C4AECE7E40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79134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0544B-E715-4B04-B18D-E03A44377D4B}" type="datetimeFigureOut">
              <a:rPr lang="es-MX" smtClean="0"/>
              <a:t>12/06/2024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75FFA-E71F-455F-8E00-6C4AECE7E40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28308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0544B-E715-4B04-B18D-E03A44377D4B}" type="datetimeFigureOut">
              <a:rPr lang="es-MX" smtClean="0"/>
              <a:t>12/06/2024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75FFA-E71F-455F-8E00-6C4AECE7E40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21762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12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5.jpeg"/><Relationship Id="rId5" Type="http://schemas.openxmlformats.org/officeDocument/2006/relationships/diagramLayout" Target="../diagrams/layout1.xm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diagramData" Target="../diagrams/data1.xml"/><Relationship Id="rId9" Type="http://schemas.openxmlformats.org/officeDocument/2006/relationships/image" Target="../media/image3.png"/><Relationship Id="rId1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79695" b="87651"/>
          <a:stretch/>
        </p:blipFill>
        <p:spPr>
          <a:xfrm>
            <a:off x="10777590" y="9526"/>
            <a:ext cx="1414410" cy="1112837"/>
          </a:xfrm>
          <a:prstGeom prst="rect">
            <a:avLst/>
          </a:prstGeom>
        </p:spPr>
      </p:pic>
      <p:pic>
        <p:nvPicPr>
          <p:cNvPr id="1026" name="Imagen 1" descr="E:\AYUNTAMIENTO 2022-2024\PRESIDENCIA\2023\Hoja-Membretada-Final_CART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74" t="1052" r="31598" b="91140"/>
          <a:stretch/>
        </p:blipFill>
        <p:spPr bwMode="auto">
          <a:xfrm>
            <a:off x="147143" y="156670"/>
            <a:ext cx="3272831" cy="874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t="90766"/>
          <a:stretch/>
        </p:blipFill>
        <p:spPr>
          <a:xfrm>
            <a:off x="0" y="5870027"/>
            <a:ext cx="12192000" cy="987973"/>
          </a:xfrm>
          <a:prstGeom prst="rect">
            <a:avLst/>
          </a:prstGeom>
        </p:spPr>
      </p:pic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245123371"/>
              </p:ext>
            </p:extLst>
          </p:nvPr>
        </p:nvGraphicFramePr>
        <p:xfrm>
          <a:off x="472966" y="135649"/>
          <a:ext cx="11414234" cy="5981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9"/>
          <a:srcRect l="-507" t="21251"/>
          <a:stretch/>
        </p:blipFill>
        <p:spPr>
          <a:xfrm>
            <a:off x="2647510" y="2732690"/>
            <a:ext cx="772464" cy="75674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16698" y="5234765"/>
            <a:ext cx="611838" cy="61183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83" t="32797" r="35696" b="51724"/>
          <a:stretch/>
        </p:blipFill>
        <p:spPr>
          <a:xfrm>
            <a:off x="6916417" y="1122363"/>
            <a:ext cx="720718" cy="75043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91" t="27587" r="13014" b="55249"/>
          <a:stretch/>
        </p:blipFill>
        <p:spPr>
          <a:xfrm>
            <a:off x="3649957" y="5212229"/>
            <a:ext cx="645703" cy="63437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77590" y="5184616"/>
            <a:ext cx="564174" cy="66198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564" y="5195126"/>
            <a:ext cx="508159" cy="63143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15"/>
          <a:srcRect l="72720" t="34972" r="16645" b="48132"/>
          <a:stretch/>
        </p:blipFill>
        <p:spPr>
          <a:xfrm>
            <a:off x="1320483" y="5212229"/>
            <a:ext cx="515598" cy="614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9060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65</Words>
  <Application>Microsoft Office PowerPoint</Application>
  <PresentationFormat>Panorámica</PresentationFormat>
  <Paragraphs>14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CASART</dc:creator>
  <cp:lastModifiedBy>CASART</cp:lastModifiedBy>
  <cp:revision>10</cp:revision>
  <cp:lastPrinted>2024-06-12T19:48:43Z</cp:lastPrinted>
  <dcterms:created xsi:type="dcterms:W3CDTF">2024-06-12T17:57:22Z</dcterms:created>
  <dcterms:modified xsi:type="dcterms:W3CDTF">2024-06-12T19:50:20Z</dcterms:modified>
</cp:coreProperties>
</file>